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4660"/>
  </p:normalViewPr>
  <p:slideViewPr>
    <p:cSldViewPr snapToGrid="0">
      <p:cViewPr varScale="1">
        <p:scale>
          <a:sx n="91" d="100"/>
          <a:sy n="91" d="100"/>
        </p:scale>
        <p:origin x="56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9D669-E7DA-4F93-971A-7B3B514E6F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9BE7A2-616B-4D3D-8C88-3AAD487D4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F8A93-B601-4C2C-AB76-24CE1F534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73-4C57-41D1-B9A7-50226E3C5DCA}" type="datetimeFigureOut">
              <a:rPr lang="en-CA" smtClean="0"/>
              <a:t>04/02/2019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12B9C-66F5-41DE-B12E-8A772BFDC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B756F-3AF5-403D-8120-7DC92EE61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8DD6-519D-46AB-AC06-4AE8D93974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654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8178B-1C78-409A-9312-C4A894053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9CF544-7ED4-4E4E-AE57-76773740E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636A0-FF0A-4003-AE09-50E94077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73-4C57-41D1-B9A7-50226E3C5DCA}" type="datetimeFigureOut">
              <a:rPr lang="en-CA" smtClean="0"/>
              <a:t>04/02/2019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C803E-E361-4B42-A8F0-9D64A73F1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2145D-4129-449F-B8B4-CDB14E938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8DD6-519D-46AB-AC06-4AE8D93974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409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DF9AE5-BE92-40C3-8A4A-97306FE30A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68B204-BBF7-49D9-8CD0-9FF17FF53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A2206-EE13-4F02-BC41-C208CE235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73-4C57-41D1-B9A7-50226E3C5DCA}" type="datetimeFigureOut">
              <a:rPr lang="en-CA" smtClean="0"/>
              <a:t>04/02/2019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6B106-88CA-4F19-A08D-1F0FCB7FE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BCE15-6F85-48A8-B582-42328DBC4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8DD6-519D-46AB-AC06-4AE8D93974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221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D587E-4038-4607-AB75-F2795066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8744A-B3AF-4867-BA7E-F2B1B660B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5D999-53D7-4562-AB06-8112982D8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73-4C57-41D1-B9A7-50226E3C5DCA}" type="datetimeFigureOut">
              <a:rPr lang="en-CA" smtClean="0"/>
              <a:t>04/02/2019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126CA-378F-457F-9CE1-0E2FCB684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3A30B-C258-416A-8265-7DB36BEA1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8DD6-519D-46AB-AC06-4AE8D93974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715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248FA-7E69-48EF-B473-E64C31FD4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A1C82-BA52-4B26-A8C6-B5F06F1A6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83700-9A0A-4D97-9B5F-C5423F60F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73-4C57-41D1-B9A7-50226E3C5DCA}" type="datetimeFigureOut">
              <a:rPr lang="en-CA" smtClean="0"/>
              <a:t>04/02/2019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C8BCC-24B3-4B48-9BCE-7CF22855B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5B001-71FE-40EE-A66D-D0C822D50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8DD6-519D-46AB-AC06-4AE8D93974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3267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590B-6C88-4F4E-A78F-18F860132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3A880-731A-470D-ACE8-668FB58927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EA5BB3-2D93-43CA-A805-DB8DFE3E2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7CF88E-CC49-440A-98B7-0DD3A6A57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73-4C57-41D1-B9A7-50226E3C5DCA}" type="datetimeFigureOut">
              <a:rPr lang="en-CA" smtClean="0"/>
              <a:t>04/02/2019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DFA5E-C15C-4141-B590-FF6B23557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1A28DC-0C85-4D79-9AF7-46CB00E6D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8DD6-519D-46AB-AC06-4AE8D93974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188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6B99D-645C-42C9-89C0-1B759A31A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CEF78B-D00A-4C80-884B-22EE9F3B7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62C91-72D6-4C50-8AB9-73F0C1593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2FD27E-2583-453F-928A-E7537BC33E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2A538C-ED24-42CB-A2F9-4ADC5AAB8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B3660E-AC95-438A-BBED-0C114F28E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73-4C57-41D1-B9A7-50226E3C5DCA}" type="datetimeFigureOut">
              <a:rPr lang="en-CA" smtClean="0"/>
              <a:t>04/02/2019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903B77-3711-49EB-BA4D-47040CFC5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E49E2F-BFFC-47D6-82BE-2CD9B2F5B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8DD6-519D-46AB-AC06-4AE8D93974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867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4619F-05BB-4596-AEB9-39CF7CE90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C27258-7079-4766-9683-D2F0081CE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73-4C57-41D1-B9A7-50226E3C5DCA}" type="datetimeFigureOut">
              <a:rPr lang="en-CA" smtClean="0"/>
              <a:t>04/02/2019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3EF6DD-AB5B-4D9F-BAC9-5D45BE4F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8984CC-6987-4F27-83DB-4AE3E97F6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8DD6-519D-46AB-AC06-4AE8D93974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007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200198-7D87-4780-8AD0-83EAFE955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73-4C57-41D1-B9A7-50226E3C5DCA}" type="datetimeFigureOut">
              <a:rPr lang="en-CA" smtClean="0"/>
              <a:t>04/02/2019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4F6962-A2DD-47DC-877B-7752E1E91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0ACBF1-CC82-4C8B-BB41-C298B2901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8DD6-519D-46AB-AC06-4AE8D93974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490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C3638-ED57-4AB2-B12F-E9D983FD9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0D974-0AF8-472A-BD9C-F1DDDBE26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112D69-4D85-4449-A483-18F17D9F22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D0A437-21FF-4926-9F6B-8DB9CC08E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73-4C57-41D1-B9A7-50226E3C5DCA}" type="datetimeFigureOut">
              <a:rPr lang="en-CA" smtClean="0"/>
              <a:t>04/02/2019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369B4-D3D0-4270-8A40-4CF5593A3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80247-A264-4ACA-AABA-CC4939E03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8DD6-519D-46AB-AC06-4AE8D93974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417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A0822-2CB1-480C-B1BF-2CAE3C1F0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633930-3B2F-4F55-A875-4592695014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5E1907-C469-4032-AF30-BA1806834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488DFA-DF36-468B-A3D7-C2E80D53C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DC73-4C57-41D1-B9A7-50226E3C5DCA}" type="datetimeFigureOut">
              <a:rPr lang="en-CA" smtClean="0"/>
              <a:t>04/02/2019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841784-D4F9-49BA-AF68-45E33CA52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68F57-B56F-4520-AFC9-D86BD6692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8DD6-519D-46AB-AC06-4AE8D93974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35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A6E898-AEC3-45A6-A696-4141111EA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67D05-301E-4478-90E0-DE6D4E732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DC5D0-108B-492D-B309-33332EA671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FDC73-4C57-41D1-B9A7-50226E3C5DCA}" type="datetimeFigureOut">
              <a:rPr lang="en-CA" smtClean="0"/>
              <a:t>04/02/2019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CA435-9B02-425C-BE6D-FBDB4478BA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4023E-683E-4984-8458-94F033528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88DD6-519D-46AB-AC06-4AE8D93974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986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4141B602-C783-470A-923D-52DE141937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2" t="12821" r="9556" b="6426"/>
          <a:stretch/>
        </p:blipFill>
        <p:spPr>
          <a:xfrm>
            <a:off x="9364395" y="198700"/>
            <a:ext cx="2690948" cy="1924594"/>
          </a:xfrm>
          <a:prstGeom prst="rect">
            <a:avLst/>
          </a:prstGeom>
        </p:spPr>
      </p:pic>
      <p:pic>
        <p:nvPicPr>
          <p:cNvPr id="7" name="Picture 6" descr="A picture containing object&#10;&#10;Description automatically generated">
            <a:extLst>
              <a:ext uri="{FF2B5EF4-FFF2-40B4-BE49-F238E27FC236}">
                <a16:creationId xmlns:a16="http://schemas.microsoft.com/office/drawing/2014/main" id="{FD572E4B-4397-4363-9EBF-427E01D74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588" y="889719"/>
            <a:ext cx="4306543" cy="54255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2012AD-925D-4C80-B13B-5CE45E98BA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869" y="2778390"/>
            <a:ext cx="3778667" cy="11601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A5C729C-4185-4BE6-8D6D-E06F0AAD05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676" y="5152098"/>
            <a:ext cx="3778667" cy="1160117"/>
          </a:xfrm>
          <a:prstGeom prst="rect">
            <a:avLst/>
          </a:prstGeom>
        </p:spPr>
      </p:pic>
      <p:pic>
        <p:nvPicPr>
          <p:cNvPr id="11" name="Picture 10" descr="A picture containing object&#10;&#10;Description automatically generated">
            <a:extLst>
              <a:ext uri="{FF2B5EF4-FFF2-40B4-BE49-F238E27FC236}">
                <a16:creationId xmlns:a16="http://schemas.microsoft.com/office/drawing/2014/main" id="{597F3B29-260A-4FB1-83C4-52742E227A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8800" y="3087171"/>
            <a:ext cx="4306543" cy="542557"/>
          </a:xfrm>
          <a:prstGeom prst="rect">
            <a:avLst/>
          </a:prstGeom>
        </p:spPr>
      </p:pic>
      <p:pic>
        <p:nvPicPr>
          <p:cNvPr id="12" name="Picture 11" descr="A picture containing object&#10;&#10;Description automatically generated">
            <a:extLst>
              <a:ext uri="{FF2B5EF4-FFF2-40B4-BE49-F238E27FC236}">
                <a16:creationId xmlns:a16="http://schemas.microsoft.com/office/drawing/2014/main" id="{66BABC8C-F326-452F-8D6F-C85D6DD304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57" y="5460879"/>
            <a:ext cx="4306543" cy="54255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277DF80-9AA7-49F7-82DD-804725B2BA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57" y="503308"/>
            <a:ext cx="3778667" cy="1160117"/>
          </a:xfrm>
          <a:prstGeom prst="rect">
            <a:avLst/>
          </a:prstGeom>
        </p:spPr>
      </p:pic>
      <p:pic>
        <p:nvPicPr>
          <p:cNvPr id="14" name="Picture 13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15C1263E-3AC8-4F02-B064-2EA3B967D0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2" t="12821" r="9556" b="6426"/>
          <a:stretch/>
        </p:blipFill>
        <p:spPr>
          <a:xfrm>
            <a:off x="5014464" y="4769860"/>
            <a:ext cx="2690948" cy="1924594"/>
          </a:xfrm>
          <a:prstGeom prst="rect">
            <a:avLst/>
          </a:prstGeom>
        </p:spPr>
      </p:pic>
      <p:pic>
        <p:nvPicPr>
          <p:cNvPr id="15" name="Picture 14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547DA37B-540A-4CB4-9A18-1C8C2832BA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2" t="12821" r="9556" b="6426"/>
          <a:stretch/>
        </p:blipFill>
        <p:spPr>
          <a:xfrm>
            <a:off x="136657" y="2466703"/>
            <a:ext cx="2690948" cy="1924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030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Marta Blackwell</dc:creator>
  <cp:lastModifiedBy>Marta Blackwell</cp:lastModifiedBy>
  <cp:revision>3</cp:revision>
  <dcterms:created xsi:type="dcterms:W3CDTF">2019-02-03T20:16:08Z</dcterms:created>
  <dcterms:modified xsi:type="dcterms:W3CDTF">2019-02-04T21:47:09Z</dcterms:modified>
</cp:coreProperties>
</file>